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48" y="509"/>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83534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18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18</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423307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18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19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18-20, күндіз 32-34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20</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20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56026</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7845</cp:revision>
  <cp:lastPrinted>2025-07-15T07:11:11Z</cp:lastPrinted>
  <dcterms:created xsi:type="dcterms:W3CDTF">2018-03-27T06:03:00Z</dcterms:created>
  <dcterms:modified xsi:type="dcterms:W3CDTF">2026-06-18T06:04:39Z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