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7847118"/>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Аздаған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Солтүстік-шығыстан жел соғады, күші 7-12 м/с. Ауа температурасы түнде 21-23, күндіз қатты ыстық 33-35 градус. </a:t>
            </a:r>
          </a:p>
          <a:p>
            <a:pPr algn="just"/>
            <a:r>
              <a:rPr lang="kk-KZ" altLang="ru-RU" sz="1200"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762374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25743</TotalTime>
  <Words>554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5238</cp:revision>
  <cp:lastPrinted>2021-07-01T03:56:27Z</cp:lastPrinted>
  <dcterms:created xsi:type="dcterms:W3CDTF">2018-03-27T06:03:00Z</dcterms:created>
  <dcterms:modified xsi:type="dcterms:W3CDTF">2026-06-18T09:39:16Z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