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74" d="100"/>
          <a:sy n="74" d="100"/>
        </p:scale>
        <p:origin x="24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441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242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Солтүстік-шығыстан жел соғады, күші 9-14 м/с. Ауа температурасы түнде 17-19, күндіз 30-32 градус жылы.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өткінші жаңбыр, найзағай. Солтүстік-шығыстан жел соғады, күші 3-8 м/с. Ауа температурасы 16-18 градус жылы.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05497550"/>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22426</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4291</cp:revision>
  <cp:lastPrinted>2021-07-01T07:38:07Z</cp:lastPrinted>
  <dcterms:created xsi:type="dcterms:W3CDTF">2018-03-27T06:03:00Z</dcterms:created>
  <dcterms:modified xsi:type="dcterms:W3CDTF">2026-06-18T09:21:34Z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