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24525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северо-восточный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15-17,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7-12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341881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Назарханова А.С. </a:t>
            </a:r>
          </a:p>
          <a:p>
            <a:pPr eaLnBrk="0" hangingPunct="0"/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22251</TotalTime>
  <Words>618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4460</cp:revision>
  <cp:lastPrinted>2021-07-01T03:56:27Z</cp:lastPrinted>
  <dcterms:created xsi:type="dcterms:W3CDTF">2018-03-27T06:03:00Z</dcterms:created>
  <dcterms:modified xsi:type="dcterms:W3CDTF">2026-06-18T06:53:20Z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