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156055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северо-восточный 9-14 м/с. Температура воздуха ночью 23-25 тепла, днем сильная жара 34-36 градусов.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һература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20110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5934</TotalTime>
  <Words>557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1198</cp:revision>
  <cp:lastPrinted>2021-07-01T03:56:27Z</cp:lastPrinted>
  <dcterms:created xsi:type="dcterms:W3CDTF">2024-09-22T07:48:17Z</dcterms:created>
  <dcterms:modified xsi:type="dcterms:W3CDTF">2026-06-18T09:30:57Z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