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78" y="5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июня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29342703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19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18 июня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19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дождь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гроза,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град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Ночью и утром туман.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29-31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20 июня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19 июня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20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824536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июня, ночью 20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/Т.Марьина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21468</TotalTime>
  <Words>584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8612</cp:revision>
  <cp:lastPrinted>2021-07-01T03:56:27Z</cp:lastPrinted>
  <dcterms:created xsi:type="dcterms:W3CDTF">2018-03-27T06:03:00Z</dcterms:created>
  <dcterms:modified xsi:type="dcterms:W3CDTF">2026-06-18T07:10:17Z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