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15578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4-9 м/с.  Температура воздуха ночью 15-17, днем 31-33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5515" y="219804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июня метеорологические условия будут способствовать рассеиванию загрязняющих веществ в атмосфере города, ночью 20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292199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29414</TotalTime>
  <Words>663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4985</cp:revision>
  <cp:lastPrinted>2026-04-01T06:23:53Z</cp:lastPrinted>
  <dcterms:created xsi:type="dcterms:W3CDTF">2018-03-27T06:03:00Z</dcterms:created>
  <dcterms:modified xsi:type="dcterms:W3CDTF">2026-06-18T06:03:07Z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