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2599248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днем дождь,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шквал.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7-12, днем порывы 15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34-36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22-24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2810407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1047707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16148</TotalTime>
  <Words>539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4193</cp:revision>
  <cp:lastPrinted>2021-07-01T03:56:27Z</cp:lastPrinted>
  <dcterms:created xsi:type="dcterms:W3CDTF">2018-03-27T06:03:00Z</dcterms:created>
  <dcterms:modified xsi:type="dcterms:W3CDTF">2026-06-18T06:04:51Z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