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48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161959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18-20, днем 32-34 тепла..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39519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60101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8219</cp:revision>
  <cp:lastPrinted>2025-08-12T06:13:34Z</cp:lastPrinted>
  <dcterms:created xsi:type="dcterms:W3CDTF">2018-03-27T06:03:00Z</dcterms:created>
  <dcterms:modified xsi:type="dcterms:W3CDTF">2026-06-18T06:04:29Z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