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720214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жаңбыр, найзағай. Шығыстан, солтүстік-шығыстан жел соғады, күші 5-10 м/с. Ауа температурасы түнде 18-20,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70183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28348</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5333</cp:revision>
  <cp:lastPrinted>2021-07-01T07:38:07Z</cp:lastPrinted>
  <dcterms:created xsi:type="dcterms:W3CDTF">2018-03-27T06:03:00Z</dcterms:created>
  <dcterms:modified xsi:type="dcterms:W3CDTF">2026-06-17T07:30:10Z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