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168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17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13363148"/>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18</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17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18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күндіз бұршақ. Түнде және таңертең тұман. Оңтүстік-шығыстан, шығыстан жел соғады, күші түнде 5-10, күндіз 9-14 м/с. Ауа температурасы түнде 18-20, күндіз 29-31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19</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19</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м/с. Ауа температурасы 17-19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18</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маусымда, </a:t>
            </a:r>
            <a:r>
              <a:rPr lang="kk-KZ" sz="1100">
                <a:solidFill>
                  <a:schemeClr val="tx1"/>
                </a:solidFill>
                <a:latin typeface="Times New Roman" pitchFamily="18" charset="0"/>
                <a:cs typeface="Times New Roman" pitchFamily="18" charset="0"/>
              </a:rPr>
              <a:t>19 </a:t>
            </a:r>
            <a:r>
              <a:rPr lang="kk-KZ" sz="1100" smtClean="0">
                <a:solidFill>
                  <a:schemeClr val="tx1"/>
                </a:solidFill>
                <a:latin typeface="Times New Roman" pitchFamily="18" charset="0"/>
                <a:cs typeface="Times New Roman" pitchFamily="18" charset="0"/>
              </a:rPr>
              <a:t>маусымда түнде </a:t>
            </a:r>
            <a:r>
              <a:rPr lang="ru-RU" sz="1100" dirty="0" err="1" smtClean="0">
                <a:solidFill>
                  <a:schemeClr val="tx1"/>
                </a:solidFill>
                <a:latin typeface="Times New Roman" pitchFamily="18" charset="0"/>
                <a:cs typeface="Times New Roman" pitchFamily="18" charset="0"/>
              </a:rPr>
              <a:t>метеорологиялық </a:t>
            </a:r>
            <a:r>
              <a:rPr lang="ru-RU" sz="1100" dirty="0" err="1">
                <a:solidFill>
                  <a:schemeClr val="tx1"/>
                </a:solidFill>
                <a:latin typeface="Times New Roman" pitchFamily="18" charset="0"/>
                <a:cs typeface="Times New Roman" pitchFamily="18" charset="0"/>
              </a:rPr>
              <a:t>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18565</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8160</cp:revision>
  <cp:lastPrinted>2021-07-01T03:56:27Z</cp:lastPrinted>
  <dcterms:created xsi:type="dcterms:W3CDTF">2018-03-27T06:03:00Z</dcterms:created>
  <dcterms:modified xsi:type="dcterms:W3CDTF">2026-06-17T08:07:06Z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