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7279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849861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35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0,174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жауын-шашынсыз. </a:t>
            </a:r>
            <a:r>
              <a:rPr lang="kk-KZ" sz="1100" dirty="0" smtClean="0">
                <a:solidFill>
                  <a:srgbClr val="000000"/>
                </a:solidFill>
                <a:latin typeface="Times New Roman"/>
              </a:rPr>
              <a:t>О</a:t>
            </a:r>
            <a:r>
              <a:rPr lang="kk-KZ" sz="1100" dirty="0" smtClean="0">
                <a:solidFill>
                  <a:srgbClr val="000000"/>
                </a:solidFill>
                <a:latin typeface="Times New Roman"/>
              </a:rPr>
              <a:t>ңтүстік-батыстан</a:t>
            </a:r>
            <a:r>
              <a:rPr lang="kk-KZ" sz="1100" dirty="0">
                <a:solidFill>
                  <a:srgbClr val="000000"/>
                </a:solidFill>
                <a:latin typeface="Times New Roman"/>
              </a:rPr>
              <a:t> </a:t>
            </a:r>
            <a:r>
              <a:rPr lang="kk-KZ" sz="1100" dirty="0" smtClean="0">
                <a:solidFill>
                  <a:srgbClr val="000000"/>
                </a:solidFill>
                <a:latin typeface="Times New Roman"/>
              </a:rPr>
              <a:t>соғатын жел</a:t>
            </a:r>
            <a:r>
              <a:rPr lang="kk-KZ" sz="1100" dirty="0" smtClean="0">
                <a:solidFill>
                  <a:srgbClr val="000000"/>
                </a:solidFill>
                <a:latin typeface="Times New Roman"/>
              </a:rPr>
              <a:t> солтүстік-батысқа ауысады, </a:t>
            </a:r>
            <a:r>
              <a:rPr lang="kk-KZ" sz="1100" dirty="0">
                <a:solidFill>
                  <a:srgbClr val="000000"/>
                </a:solidFill>
                <a:latin typeface="Times New Roman"/>
              </a:rPr>
              <a:t>күші </a:t>
            </a:r>
            <a:r>
              <a:rPr lang="kk-KZ" sz="1100" dirty="0" smtClean="0">
                <a:solidFill>
                  <a:srgbClr val="000000"/>
                </a:solidFill>
                <a:latin typeface="Times New Roman"/>
              </a:rPr>
              <a:t>5-10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күндіз 28-30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smtClean="0">
                <a:solidFill>
                  <a:srgbClr val="000000"/>
                </a:solidFill>
                <a:latin typeface="Times New Roman"/>
              </a:rPr>
              <a:t>Жел </a:t>
            </a:r>
            <a:r>
              <a:rPr lang="kk-KZ" sz="1100" smtClean="0">
                <a:solidFill>
                  <a:srgbClr val="000000"/>
                </a:solidFill>
                <a:latin typeface="Times New Roman"/>
              </a:rPr>
              <a:t>оңтүстік-шығыстан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3203440"/>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289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398364601"/>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30202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14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жаңбыр, найзағай, күндіз бұршақ, </a:t>
            </a:r>
            <a:r>
              <a:rPr lang="kk-KZ" sz="1100" dirty="0" smtClean="0">
                <a:solidFill>
                  <a:srgbClr val="000000"/>
                </a:solidFill>
                <a:latin typeface="Times New Roman"/>
              </a:rPr>
              <a:t>дауыл. </a:t>
            </a:r>
            <a:r>
              <a:rPr lang="kk-KZ" sz="1100" dirty="0">
                <a:solidFill>
                  <a:srgbClr val="000000"/>
                </a:solidFill>
                <a:latin typeface="Times New Roman"/>
              </a:rPr>
              <a:t>Түнде және таңертең тұман. Жел </a:t>
            </a:r>
            <a:r>
              <a:rPr lang="kk-KZ" sz="1100" dirty="0" smtClean="0">
                <a:solidFill>
                  <a:srgbClr val="000000"/>
                </a:solidFill>
                <a:latin typeface="Times New Roman"/>
              </a:rPr>
              <a:t>солтүстіктен, солтүстік-батыстан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13-15</a:t>
            </a:r>
            <a:r>
              <a:rPr lang="kk-KZ" sz="1100" dirty="0">
                <a:solidFill>
                  <a:srgbClr val="000000"/>
                </a:solidFill>
                <a:latin typeface="Times New Roman"/>
              </a:rPr>
              <a:t>, күндіз </a:t>
            </a:r>
            <a:r>
              <a:rPr lang="kk-KZ" sz="1100" dirty="0" smtClean="0">
                <a:solidFill>
                  <a:srgbClr val="000000"/>
                </a:solidFill>
                <a:latin typeface="Times New Roman"/>
              </a:rPr>
              <a:t>26-28 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15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оңтүстік-батыстан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5-10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0034383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42858</TotalTime>
  <Words>777</Words>
  <Application>Microsoft Office PowerPoint</Application>
  <PresentationFormat>Лист A4 (210x297 мм)</PresentationFormat>
  <Paragraphs>137</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7738</cp:revision>
  <cp:lastPrinted>2021-07-01T03:56:27Z</cp:lastPrinted>
  <dcterms:created xsi:type="dcterms:W3CDTF">2018-03-27T06:03:00Z</dcterms:created>
  <dcterms:modified xsi:type="dcterms:W3CDTF">2026-06-17T06:16:32Z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