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1266310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68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59946217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18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өткінші жаңбыр, найзағай. Солтүстік-батыстан соғатын жел солтүстік-шығысқа ауысады, күші 8-13, екпіні 15-20 м/с. Ауа температурасы түнде 19-21, күндіз 33-35 градус жылы.</a:t>
            </a:r>
            <a:endParaRPr lang="kk-KZ" sz="1100" dirty="0">
              <a:latin typeface="Times New Roman" pitchFamily="18" charset="0"/>
              <a:cs typeface="Times New Roman" pitchFamily="18" charset="0"/>
            </a:endParaRPr>
          </a:p>
          <a:p>
            <a:pPr algn="just"/>
            <a:endParaRPr lang="kk-KZ"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19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өткінші жаңбыр, найзағай. Солтүстік-батыстан соғатын жел солтүстік-шығысқа ауысады, күші 8-13, екпіні 15-20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20-22</a:t>
            </a:r>
            <a:r>
              <a:rPr lang="kk-KZ" sz="1100" dirty="0" smtClean="0">
                <a:latin typeface="Times New Roman" pitchFamily="18" charset="0"/>
                <a:cs typeface="Times New Roman" pitchFamily="18" charset="0"/>
              </a:rPr>
              <a:t>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14334</TotalTime>
  <Words>518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4221</cp:revision>
  <cp:lastPrinted>2021-07-01T03:56:27Z</cp:lastPrinted>
  <dcterms:created xsi:type="dcterms:W3CDTF">2018-03-27T06:03:00Z</dcterms:created>
  <dcterms:modified xsi:type="dcterms:W3CDTF">2026-06-17T06:24:03Z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