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3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381820"/>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маусымға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таңертең және күндіз аздаған жаңбыр, найзағай. Шығыстан, солтүстік-шығыстан жел соғады, күші 5-10 м/с. Ауа температурасы түнде 18-20, күндіз 31-33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19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18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19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1693332"/>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25767</TotalTime>
  <Words>562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5238</cp:revision>
  <cp:lastPrinted>2021-07-01T03:56:27Z</cp:lastPrinted>
  <dcterms:created xsi:type="dcterms:W3CDTF">2018-03-27T06:03:00Z</dcterms:created>
  <dcterms:modified xsi:type="dcterms:W3CDTF">2026-06-17T07:30:33Z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