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1266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0065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18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18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a:solidFill>
                  <a:prstClr val="black"/>
                </a:solidFill>
                <a:latin typeface="Times New Roman" pitchFamily="18" charset="0"/>
                <a:cs typeface="Times New Roman" pitchFamily="18" charset="0"/>
              </a:rPr>
              <a:t> 4-9</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15-17, күндіз 31-33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солтүстік-батыстан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5005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241025"/>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18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853508847"/>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 </a:t>
            </a: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25366</TotalTime>
  <Words>683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4840</cp:revision>
  <cp:lastPrinted>2021-07-01T03:56:27Z</cp:lastPrinted>
  <dcterms:created xsi:type="dcterms:W3CDTF">2018-03-27T06:03:00Z</dcterms:created>
  <dcterms:modified xsi:type="dcterms:W3CDTF">2026-06-17T06:58:18Z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