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21757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a:t>
            </a:r>
            <a:r>
              <a:rPr lang="kk-KZ" sz="1200" dirty="0">
                <a:solidFill>
                  <a:prstClr val="black"/>
                </a:solidFill>
                <a:latin typeface="Times New Roman" pitchFamily="18" charset="0"/>
                <a:cs typeface="Times New Roman" pitchFamily="18" charset="0"/>
              </a:rPr>
              <a:t> м/с. Ауа температурасы түнде 12-14, күндіз 28-30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солтүстік-батыстан соғады, күші 1-6 м/с. Ауа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4" y="35177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27178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Тәулік бойы 18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30071616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Бухтоярова Л.</a:t>
            </a:r>
            <a:r>
              <a:rPr lang="kk-KZ" altLang="ru-RU" sz="1200" b="1" i="1" dirty="0">
                <a:solidFill>
                  <a:srgbClr val="000000"/>
                </a:solidFill>
                <a:latin typeface="Times New Roman" panose="02020603050405020304" pitchFamily="18" charset="0"/>
                <a:cs typeface="Times New Roman" panose="02020603050405020304" pitchFamily="18" charset="0"/>
              </a:rPr>
              <a:t>А. / Назарханова А.С.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21012</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4401</cp:revision>
  <cp:lastPrinted>2021-07-01T03:56:27Z</cp:lastPrinted>
  <dcterms:created xsi:type="dcterms:W3CDTF">2018-03-27T06:03:00Z</dcterms:created>
  <dcterms:modified xsi:type="dcterms:W3CDTF">2026-06-17T06:58:05Z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