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78"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8133764"/>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308872"/>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18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17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18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таңертең және күндіз жаңбыр жауады, найзағай күтіледі. Солтүстік-шығыстан, шығыстан жел соғады, түнде күші 3-8, күндіз 7-12 м/с. Ауа температурасы түнде 18-20, күндіз 27-29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18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19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9-14 м/с. Ауа температурасы 20-22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685913696"/>
              </p:ext>
            </p:extLst>
          </p:nvPr>
        </p:nvGraphicFramePr>
        <p:xfrm>
          <a:off x="5035479" y="4437112"/>
          <a:ext cx="4572000" cy="2091765"/>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720080">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906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28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2809">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0.507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2809">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450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2809">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2809">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Баймуканова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22423</TotalTime>
  <Words>583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4286</cp:revision>
  <cp:lastPrinted>2021-07-01T07:38:07Z</cp:lastPrinted>
  <dcterms:created xsi:type="dcterms:W3CDTF">2018-03-27T06:03:00Z</dcterms:created>
  <dcterms:modified xsi:type="dcterms:W3CDTF">2026-06-17T06:06:58Z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