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054801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северный, северо-восточный 5-10, днем порывы 15-18 м/с. Температура воздуха ночью 16-18, днем 31-33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северо-восточный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5046" y="3300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2794" y="238791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541737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Назарханова А.С. </a:t>
            </a:r>
          </a:p>
          <a:p>
            <a:pPr eaLnBrk="0" hangingPunct="0"/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22248</TotalTime>
  <Words>626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4456</cp:revision>
  <cp:lastPrinted>2021-07-01T03:56:27Z</cp:lastPrinted>
  <dcterms:created xsi:type="dcterms:W3CDTF">2018-03-27T06:03:00Z</dcterms:created>
  <dcterms:modified xsi:type="dcterms:W3CDTF">2026-06-17T06:54:00Z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