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18 июня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17-19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19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19 июня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16-18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июня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0,087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774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0,155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2,675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Балгазынов К.А.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23001</TotalTime>
  <Words>548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5830</cp:revision>
  <cp:lastPrinted>2021-07-01T03:56:27Z</cp:lastPrinted>
  <dcterms:created xsi:type="dcterms:W3CDTF">2018-03-27T06:03:00Z</dcterms:created>
  <dcterms:modified xsi:type="dcterms:W3CDTF">2026-06-17T06:31:36Z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