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74" d="100"/>
          <a:sy n="74" d="100"/>
        </p:scale>
        <p:origin x="60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98346000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168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июня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016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18 июня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17 июня до 20 ч. 18 июня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утром и днем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дождь, гроза.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северо-западный ночью 3-8, днем 7-12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17-19,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28-30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тепла.</a:t>
            </a:r>
            <a:endParaRPr lang="ru-RU" alt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19 июня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июня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осадков. Ветер северо-западный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17-19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17 июня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8115699"/>
              </p:ext>
            </p:extLst>
          </p:nvPr>
        </p:nvGraphicFramePr>
        <p:xfrm>
          <a:off x="5028643" y="4409478"/>
          <a:ext cx="4691064" cy="2043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1260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144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990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3503" y="2775454"/>
            <a:ext cx="4676885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18 июня метеорологические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накоплению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Н. Казиева/ 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36364</TotalTime>
  <Words>581</Words>
  <Application>Microsoft Office PowerPoint</Application>
  <PresentationFormat>Лист A4 (210x297 мм)</PresentationFormat>
  <Paragraphs>97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5794</cp:revision>
  <cp:lastPrinted>2025-12-12T07:56:19Z</cp:lastPrinted>
  <dcterms:created xsi:type="dcterms:W3CDTF">2018-03-27T06:03:00Z</dcterms:created>
  <dcterms:modified xsi:type="dcterms:W3CDTF">2026-06-17T07:32:11Z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