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18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небольшой дождь, гроза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19-21,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30-32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19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юго-западный 3-8 м/с. Температура воздуха 21-23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028121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29908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7346</cp:revision>
  <cp:lastPrinted>2021-07-01T09:11:30Z</cp:lastPrinted>
  <dcterms:created xsi:type="dcterms:W3CDTF">2018-03-27T06:03:00Z</dcterms:created>
  <dcterms:modified xsi:type="dcterms:W3CDTF">2026-06-17T07:23:22Z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