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409370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Ветер северо-западный, северный 4-9 м/с.  Температура воздуха ночью 12-14, днем 28-30 тепла.</a:t>
            </a:r>
          </a:p>
          <a:p>
            <a:pPr lvl="0"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северный, северо-восточный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1-6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2707" y="34235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17790" y="2303361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18 июня метеорологические условия будут способствовать рассеиванию загрязняющих веществ в атмосфере города, ночью 19 июня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531789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/ Назарханова А.С.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22079</TotalTime>
  <Words>634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4432</cp:revision>
  <cp:lastPrinted>2021-10-14T11:15:53Z</cp:lastPrinted>
  <dcterms:created xsi:type="dcterms:W3CDTF">2018-03-27T06:03:00Z</dcterms:created>
  <dcterms:modified xsi:type="dcterms:W3CDTF">2026-06-17T06:58:01Z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