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1636710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7-12 м/с. Температура воздуха ночью 18-20, днем 31-33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19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7-12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 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325276"/>
              </p:ext>
            </p:extLst>
          </p:nvPr>
        </p:nvGraphicFramePr>
        <p:xfrm>
          <a:off x="5341458" y="3714952"/>
          <a:ext cx="4076038" cy="245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59965</TotalTime>
  <Words>637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8216</cp:revision>
  <cp:lastPrinted>2025-08-12T06:13:34Z</cp:lastPrinted>
  <dcterms:created xsi:type="dcterms:W3CDTF">2018-03-27T06:03:00Z</dcterms:created>
  <dcterms:modified xsi:type="dcterms:W3CDTF">2026-06-17T06:46:45Z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