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404112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временами дождь, гроза. Ветер северо-западный 5-10 м/с. Температура воздуха ночью 18-20, днем 29-31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01955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190" y="2110844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июня, ночью 19 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67281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7241</cp:revision>
  <cp:lastPrinted>2021-02-03T11:37:00Z</cp:lastPrinted>
  <dcterms:created xsi:type="dcterms:W3CDTF">2018-03-27T06:03:00Z</dcterms:created>
  <dcterms:modified xsi:type="dcterms:W3CDTF">2026-06-17T07:22:18Z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