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6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2536188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утром и днем дождь, гроза. Ветер северо-восточный, восточный ночью 3-8, днем 7-12 м/с. Температура воздуха ночью 18-20, днем 27-29 градусов.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-восточный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20-22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501806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0.507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28556</TotalTime>
  <Words>603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4376</cp:revision>
  <cp:lastPrinted>2021-07-01T03:56:27Z</cp:lastPrinted>
  <dcterms:created xsi:type="dcterms:W3CDTF">2018-03-27T06:03:00Z</dcterms:created>
  <dcterms:modified xsi:type="dcterms:W3CDTF">2026-06-17T06:06:55Z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