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391695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утром и днем дождь, гроза. Ветер северо-восточный ночью 2-7, днем 7-12, порывы 15-20 м/с. Температура воздуха ночью 21-23 тепла, днем сильная жара 35-37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севере-восточный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утром и днем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54763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5947</TotalTime>
  <Words>568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1198</cp:revision>
  <cp:lastPrinted>2021-07-01T03:56:27Z</cp:lastPrinted>
  <dcterms:created xsi:type="dcterms:W3CDTF">2024-09-22T07:48:17Z</dcterms:created>
  <dcterms:modified xsi:type="dcterms:W3CDTF">2026-06-17T07:28:54Z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