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9162425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1756876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северо-западный с переходом на северо-восточный 8-13, порывы 15-20 м/с. Температура воздуха ночью 19-21, днем 33-35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северо-западный с переходом на северо-восточный 8-13, порывы 15-20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14416</TotalTime>
  <Words>616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4123</cp:revision>
  <cp:lastPrinted>2021-07-01T03:56:27Z</cp:lastPrinted>
  <dcterms:created xsi:type="dcterms:W3CDTF">2018-03-27T06:03:00Z</dcterms:created>
  <dcterms:modified xsi:type="dcterms:W3CDTF">2026-06-17T06:24:10Z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