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721389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18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17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град. Ночью и утром туман. Ветер юго-восточный, восточный ночью 5-10, днем 9-14 м/с. Температура воздуха ночью 18-20, днем 29-31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19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18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21464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8609</cp:revision>
  <cp:lastPrinted>2021-07-01T03:56:27Z</cp:lastPrinted>
  <dcterms:created xsi:type="dcterms:W3CDTF">2018-03-27T06:03:00Z</dcterms:created>
  <dcterms:modified xsi:type="dcterms:W3CDTF">2026-06-17T08:06:32Z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