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493749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аздаған жаңбыр жауады, найзағай күтіледі, күндіз жаңбыр жауады, найзағай күтіледі. Оңтүстік-шығыстан жел соғады, күші 9-14, күндіз екпіні 15 м/с. Ауа температурасы түнде 16-18, күндіз 27-29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3-8 м/с. Ауа температурасы 20-22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41724606"/>
              </p:ext>
            </p:extLst>
          </p:nvPr>
        </p:nvGraphicFramePr>
        <p:xfrm>
          <a:off x="5035479" y="4437112"/>
          <a:ext cx="4572000" cy="2091765"/>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2008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906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2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22399</TotalTime>
  <Words>587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4284</cp:revision>
  <cp:lastPrinted>2021-07-01T07:38:07Z</cp:lastPrinted>
  <dcterms:created xsi:type="dcterms:W3CDTF">2018-03-27T06:03:00Z</dcterms:created>
  <dcterms:modified xsi:type="dcterms:W3CDTF">2026-06-16T06:13:59Z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