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734761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17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a:solidFill>
                  <a:prstClr val="black"/>
                </a:solidFill>
                <a:latin typeface="Times New Roman" pitchFamily="18" charset="0"/>
                <a:cs typeface="Times New Roman" pitchFamily="18" charset="0"/>
              </a:rPr>
              <a:t>солтүстік-батыстан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kk-KZ" sz="1200" dirty="0">
                <a:solidFill>
                  <a:prstClr val="black"/>
                </a:solidFill>
                <a:latin typeface="Times New Roman" pitchFamily="18" charset="0"/>
                <a:cs typeface="Times New Roman" pitchFamily="18" charset="0"/>
              </a:rPr>
              <a:t>м/с. Ауа температурасы түнде 10-12,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07215" y="34678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3995" y="25278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591739832"/>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0,352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21011</TotalTime>
  <Words>599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4398</cp:revision>
  <cp:lastPrinted>2021-07-01T03:56:27Z</cp:lastPrinted>
  <dcterms:created xsi:type="dcterms:W3CDTF">2018-03-27T06:03:00Z</dcterms:created>
  <dcterms:modified xsi:type="dcterms:W3CDTF">2026-06-16T07:13:56Z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