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74" d="100"/>
          <a:sy n="74" d="100"/>
        </p:scale>
        <p:origin x="60" y="7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5669751"/>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167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17 </a:t>
            </a:r>
            <a:r>
              <a:rPr lang="kk-KZ" sz="1200" b="1" dirty="0" smtClean="0">
                <a:solidFill>
                  <a:prstClr val="black"/>
                </a:solidFill>
                <a:latin typeface="Times New Roman" panose="02020603050405020304" pitchFamily="18" charset="0"/>
                <a:cs typeface="Times New Roman" panose="02020603050405020304" pitchFamily="18" charset="0"/>
              </a:rPr>
              <a:t>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16 </a:t>
            </a:r>
            <a:r>
              <a:rPr lang="kk-KZ" altLang="ru-RU" sz="1200" b="1" dirty="0" smtClean="0">
                <a:solidFill>
                  <a:prstClr val="black"/>
                </a:solidFill>
                <a:latin typeface="Times New Roman" panose="02020603050405020304" pitchFamily="18" charset="0"/>
                <a:cs typeface="Times New Roman" panose="02020603050405020304" pitchFamily="18" charset="0"/>
              </a:rPr>
              <a:t>маусым сағ. 20-дан </a:t>
            </a:r>
            <a:r>
              <a:rPr lang="kk-KZ" altLang="ru-RU" sz="1200" b="1" dirty="0" smtClean="0">
                <a:solidFill>
                  <a:prstClr val="black"/>
                </a:solidFill>
                <a:latin typeface="Times New Roman" panose="02020603050405020304" pitchFamily="18" charset="0"/>
                <a:cs typeface="Times New Roman" panose="02020603050405020304" pitchFamily="18" charset="0"/>
              </a:rPr>
              <a:t>17 </a:t>
            </a:r>
            <a:r>
              <a:rPr lang="kk-KZ" altLang="ru-RU" sz="1200" b="1" dirty="0" smtClean="0">
                <a:solidFill>
                  <a:prstClr val="black"/>
                </a:solidFill>
                <a:latin typeface="Times New Roman" panose="02020603050405020304" pitchFamily="18" charset="0"/>
                <a:cs typeface="Times New Roman" panose="02020603050405020304" pitchFamily="18" charset="0"/>
              </a:rPr>
              <a:t>маусым 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ea typeface="Calibri" panose="020F0502020204030204" pitchFamily="34" charset="0"/>
              </a:rPr>
              <a:t>Көшпелі</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a:t>
            </a:r>
            <a:r>
              <a:rPr lang="ru-RU" sz="1200" dirty="0">
                <a:solidFill>
                  <a:prstClr val="black"/>
                </a:solidFill>
                <a:latin typeface="Times New Roman" panose="02020603050405020304" pitchFamily="18" charset="0"/>
                <a:ea typeface="Calibri" panose="020F0502020204030204" pitchFamily="34" charset="0"/>
              </a:rPr>
              <a:t>күндіз </a:t>
            </a:r>
            <a:r>
              <a:rPr lang="ru-RU" sz="1200" dirty="0" smtClean="0">
                <a:latin typeface="Times New Roman" panose="02020603050405020304" pitchFamily="18" charset="0"/>
                <a:ea typeface="Calibri" panose="020F0502020204030204" pitchFamily="34" charset="0"/>
              </a:rPr>
              <a:t>жаңбыр</a:t>
            </a:r>
            <a:r>
              <a:rPr lang="ru-RU" sz="1200" dirty="0" smtClean="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найзағай</a:t>
            </a:r>
            <a:r>
              <a:rPr lang="ru-RU" sz="1200" dirty="0" smtClean="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cs typeface="Times New Roman" panose="02020603050405020304" pitchFamily="18" charset="0"/>
              </a:rPr>
              <a:t> Түнде </a:t>
            </a:r>
            <a:r>
              <a:rPr lang="kk-KZ" sz="1200" dirty="0" smtClean="0">
                <a:solidFill>
                  <a:prstClr val="black"/>
                </a:solidFill>
                <a:latin typeface="Times New Roman" panose="02020603050405020304" pitchFamily="18" charset="0"/>
                <a:cs typeface="Times New Roman" panose="02020603050405020304" pitchFamily="18" charset="0"/>
              </a:rPr>
              <a:t>және таңертең тұман</a:t>
            </a:r>
            <a:r>
              <a:rPr lang="ru-RU" sz="1200" dirty="0" smtClean="0">
                <a:solidFill>
                  <a:prstClr val="black"/>
                </a:solidFill>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Солтүстік</a:t>
            </a:r>
            <a:r>
              <a:rPr lang="kk-KZ" sz="1200" kern="900" dirty="0" smtClean="0">
                <a:solidFill>
                  <a:srgbClr val="000000"/>
                </a:solidFill>
                <a:latin typeface="Times New Roman" panose="02020603050405020304" pitchFamily="18" charset="0"/>
                <a:ea typeface="Times New Roman" panose="02020603050405020304" pitchFamily="18" charset="0"/>
              </a:rPr>
              <a:t>-батыстан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4-9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ea typeface="Calibri" panose="020F0502020204030204" pitchFamily="34" charset="0"/>
              </a:rPr>
              <a:t>Ауа</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түнде </a:t>
            </a:r>
            <a:r>
              <a:rPr lang="ru-RU" sz="1200" dirty="0" smtClean="0">
                <a:latin typeface="Times New Roman" panose="02020603050405020304" pitchFamily="18" charset="0"/>
                <a:ea typeface="Calibri" panose="020F0502020204030204" pitchFamily="34" charset="0"/>
              </a:rPr>
              <a:t>16-18, </a:t>
            </a:r>
            <a:r>
              <a:rPr lang="ru-RU" sz="1200" dirty="0">
                <a:latin typeface="Times New Roman" panose="02020603050405020304" pitchFamily="18" charset="0"/>
                <a:ea typeface="Calibri" panose="020F0502020204030204" pitchFamily="34" charset="0"/>
              </a:rPr>
              <a:t>күндіз </a:t>
            </a:r>
            <a:r>
              <a:rPr lang="ru-RU" sz="1200" dirty="0" smtClean="0">
                <a:latin typeface="Times New Roman" panose="02020603050405020304" pitchFamily="18" charset="0"/>
                <a:ea typeface="Calibri" panose="020F0502020204030204" pitchFamily="34" charset="0"/>
              </a:rPr>
              <a:t>28-30 </a:t>
            </a:r>
            <a:r>
              <a:rPr lang="ru-RU" sz="1200" dirty="0">
                <a:latin typeface="Times New Roman" panose="02020603050405020304" pitchFamily="18" charset="0"/>
                <a:ea typeface="Calibri" panose="020F0502020204030204" pitchFamily="34" charset="0"/>
              </a:rPr>
              <a:t>градус </a:t>
            </a:r>
            <a:r>
              <a:rPr lang="ru-RU" sz="1200" dirty="0" err="1">
                <a:latin typeface="Times New Roman" panose="02020603050405020304" pitchFamily="18" charset="0"/>
                <a:ea typeface="Calibri" panose="020F0502020204030204" pitchFamily="34" charset="0"/>
              </a:rPr>
              <a:t>жылы</a:t>
            </a:r>
            <a:r>
              <a:rPr lang="ru-RU" sz="1200" dirty="0" smtClean="0">
                <a:latin typeface="Times New Roman" panose="02020603050405020304" pitchFamily="18" charset="0"/>
                <a:ea typeface="Calibri" panose="020F0502020204030204" pitchFamily="34" charset="0"/>
              </a:rPr>
              <a:t>.</a:t>
            </a:r>
            <a:r>
              <a:rPr lang="kk-KZ" sz="1200" kern="900" dirty="0">
                <a:solidFill>
                  <a:srgbClr val="000000"/>
                </a:solidFill>
                <a:latin typeface="Times New Roman" panose="02020603050405020304" pitchFamily="18" charset="0"/>
                <a:ea typeface="Times New Roman" panose="02020603050405020304" pitchFamily="18" charset="0"/>
              </a:rPr>
              <a:t> </a:t>
            </a:r>
            <a:endParaRPr lang="ru-RU" sz="1200" dirty="0" smtClean="0">
              <a:latin typeface="Times New Roman" panose="02020603050405020304" pitchFamily="18" charset="0"/>
              <a:ea typeface="Calibri" panose="020F0502020204030204" pitchFamily="34" charset="0"/>
            </a:endParaRP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17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solidFill>
                  <a:prstClr val="black"/>
                </a:solidFill>
                <a:latin typeface="Times New Roman" panose="02020603050405020304" pitchFamily="18" charset="0"/>
                <a:cs typeface="Times New Roman" panose="02020603050405020304" pitchFamily="18" charset="0"/>
              </a:rPr>
              <a:t>18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sz="1200" b="1" dirty="0" smtClean="0">
                <a:latin typeface="Times New Roman" panose="02020603050405020304" pitchFamily="18" charset="0"/>
                <a:cs typeface="Times New Roman" panose="02020603050405020304" pitchFamily="18" charset="0"/>
              </a:rPr>
              <a:t>сағ. 08-ге дейін </a:t>
            </a:r>
          </a:p>
          <a:p>
            <a:pPr algn="just"/>
            <a:r>
              <a:rPr lang="ru-RU" sz="1200" dirty="0" err="1">
                <a:latin typeface="Times New Roman" panose="02020603050405020304" pitchFamily="18" charset="0"/>
                <a:ea typeface="Calibri" panose="020F0502020204030204" pitchFamily="34" charset="0"/>
              </a:rPr>
              <a:t>Көшпелі</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жауын-шашынсыз. </a:t>
            </a:r>
            <a:r>
              <a:rPr lang="ru-RU" sz="1200" dirty="0">
                <a:solidFill>
                  <a:prstClr val="black"/>
                </a:solidFill>
                <a:latin typeface="Times New Roman" panose="02020603050405020304" pitchFamily="18" charset="0"/>
                <a:cs typeface="Times New Roman" panose="02020603050405020304" pitchFamily="18" charset="0"/>
              </a:rPr>
              <a:t>Түнде </a:t>
            </a:r>
            <a:r>
              <a:rPr lang="kk-KZ" sz="1200" dirty="0">
                <a:solidFill>
                  <a:prstClr val="black"/>
                </a:solidFill>
                <a:latin typeface="Times New Roman" panose="02020603050405020304" pitchFamily="18" charset="0"/>
                <a:cs typeface="Times New Roman" panose="02020603050405020304" pitchFamily="18" charset="0"/>
              </a:rPr>
              <a:t>және таңертең тұман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rPr>
              <a:t>Солтүстік</a:t>
            </a:r>
            <a:r>
              <a:rPr lang="kk-KZ" sz="1200" kern="900" dirty="0">
                <a:solidFill>
                  <a:srgbClr val="000000"/>
                </a:solidFill>
                <a:latin typeface="Times New Roman" panose="02020603050405020304" pitchFamily="18" charset="0"/>
                <a:ea typeface="Times New Roman" panose="02020603050405020304" pitchFamily="18" charset="0"/>
              </a:rPr>
              <a:t>-батыстан</a:t>
            </a:r>
            <a:r>
              <a:rPr lang="ru-RU" sz="1200" dirty="0" smtClean="0">
                <a:latin typeface="Times New Roman" panose="02020603050405020304" pitchFamily="18" charset="0"/>
                <a:ea typeface="Calibri" panose="020F0502020204030204" pitchFamily="34"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түнде </a:t>
            </a:r>
            <a:r>
              <a:rPr lang="ru-RU" sz="1200" dirty="0" smtClean="0">
                <a:solidFill>
                  <a:prstClr val="black"/>
                </a:solidFill>
                <a:latin typeface="Times New Roman" panose="02020603050405020304" pitchFamily="18" charset="0"/>
                <a:cs typeface="Times New Roman" panose="02020603050405020304" pitchFamily="18" charset="0"/>
              </a:rPr>
              <a:t>17-19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rPr>
              <a:t>Т</a:t>
            </a:r>
            <a:r>
              <a:rPr lang="ru-RU" sz="1200" dirty="0" smtClean="0">
                <a:solidFill>
                  <a:prstClr val="black"/>
                </a:solidFill>
                <a:latin typeface="Times New Roman" panose="02020603050405020304" pitchFamily="18" charset="0"/>
                <a:ea typeface="Calibri" panose="020F0502020204030204" pitchFamily="34" charset="0"/>
              </a:rPr>
              <a:t>үнде </a:t>
            </a:r>
            <a:r>
              <a:rPr lang="kk-KZ" sz="1200" dirty="0">
                <a:solidFill>
                  <a:prstClr val="black"/>
                </a:solidFill>
                <a:latin typeface="Times New Roman" panose="02020603050405020304" pitchFamily="18" charset="0"/>
                <a:cs typeface="Times New Roman" panose="02020603050405020304" pitchFamily="18" charset="0"/>
              </a:rPr>
              <a:t>17 маусым </a:t>
            </a:r>
            <a:r>
              <a:rPr lang="kk-KZ" sz="1200" b="1" dirty="0" smtClean="0">
                <a:solidFill>
                  <a:prstClr val="black"/>
                </a:solidFill>
                <a:latin typeface="Times New Roman" panose="02020603050405020304" pitchFamily="18" charset="0"/>
                <a:cs typeface="Times New Roman" panose="02020603050405020304" pitchFamily="18" charset="0"/>
              </a:rPr>
              <a:t>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Жалпы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49580913"/>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2.524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16 </a:t>
            </a:r>
            <a:r>
              <a:rPr lang="kk-KZ" altLang="ru-RU" sz="1200" b="1" dirty="0" smtClean="0">
                <a:solidFill>
                  <a:prstClr val="black"/>
                </a:solidFill>
                <a:latin typeface="Times New Roman" panose="02020603050405020304" pitchFamily="18" charset="0"/>
                <a:cs typeface="Times New Roman" panose="02020603050405020304" pitchFamily="18" charset="0"/>
              </a:rPr>
              <a:t>маусым</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kk-KZ" altLang="ru-RU" sz="1200" b="1" i="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32411</TotalTime>
  <Words>574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5827</cp:revision>
  <cp:lastPrinted>2021-07-01T07:38:07Z</cp:lastPrinted>
  <dcterms:created xsi:type="dcterms:W3CDTF">2018-03-27T06:03:00Z</dcterms:created>
  <dcterms:modified xsi:type="dcterms:W3CDTF">2026-06-16T07:11:24Z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