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188386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күндіз бұршақ. Солтүстік-батыстан жел соғады,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градус жылы, </a:t>
            </a:r>
            <a:r>
              <a:rPr lang="kk-KZ" altLang="ru-RU" sz="1200" dirty="0">
                <a:latin typeface="Times New Roman" panose="02020603050405020304" pitchFamily="18" charset="0"/>
                <a:cs typeface="Times New Roman" panose="02020603050405020304" pitchFamily="18" charset="0"/>
              </a:rPr>
              <a:t>күндіз қатты ыстық 35-37 градус.</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18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633574"/>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1525" y="3330575"/>
            <a:ext cx="7429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25997</TotalTime>
  <Words>515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5136</cp:revision>
  <cp:lastPrinted>2021-07-01T07:38:07Z</cp:lastPrinted>
  <dcterms:created xsi:type="dcterms:W3CDTF">2018-03-27T06:03:00Z</dcterms:created>
  <dcterms:modified xsi:type="dcterms:W3CDTF">2026-06-16T08:01:20Z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