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61" r:id="rId2"/>
    <p:sldId id="266" r:id="rId3"/>
    <p:sldId id="265" r:id="rId4"/>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96"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6164435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167</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28498613"/>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55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0,111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610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0,122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23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0,114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0,041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1,425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17 </a:t>
            </a:r>
            <a:r>
              <a:rPr lang="kk-KZ" altLang="ru-RU" sz="1100" b="1" dirty="0" smtClean="0">
                <a:latin typeface="Times New Roman" panose="02020603050405020304" pitchFamily="18" charset="0"/>
                <a:cs typeface="Times New Roman" panose="02020603050405020304" pitchFamily="18" charset="0"/>
              </a:rPr>
              <a:t>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16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17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a:t>
            </a:r>
            <a:r>
              <a:rPr lang="kk-KZ" sz="1100" dirty="0" smtClean="0">
                <a:solidFill>
                  <a:srgbClr val="000000"/>
                </a:solidFill>
                <a:latin typeface="Times New Roman"/>
              </a:rPr>
              <a:t>,</a:t>
            </a:r>
            <a:r>
              <a:rPr lang="kk-KZ" sz="1100" dirty="0" smtClean="0">
                <a:solidFill>
                  <a:srgbClr val="000000"/>
                </a:solidFill>
                <a:latin typeface="Times New Roman"/>
              </a:rPr>
              <a:t> </a:t>
            </a:r>
            <a:r>
              <a:rPr lang="kk-KZ" sz="1100" dirty="0">
                <a:solidFill>
                  <a:srgbClr val="000000"/>
                </a:solidFill>
                <a:latin typeface="Times New Roman"/>
              </a:rPr>
              <a:t>күндіз жаңбыр, найзағай, бұршақ, шквал. Жел батыстан, солтүстік-батыстан соғады, күші </a:t>
            </a:r>
            <a:r>
              <a:rPr lang="kk-KZ" sz="1100" dirty="0" smtClean="0">
                <a:solidFill>
                  <a:srgbClr val="000000"/>
                </a:solidFill>
                <a:latin typeface="Times New Roman"/>
              </a:rPr>
              <a:t>9-14, </a:t>
            </a:r>
            <a:r>
              <a:rPr lang="kk-KZ" sz="1100" dirty="0">
                <a:solidFill>
                  <a:srgbClr val="000000"/>
                </a:solidFill>
                <a:latin typeface="Times New Roman"/>
              </a:rPr>
              <a:t>күндіз </a:t>
            </a:r>
            <a:r>
              <a:rPr lang="kk-KZ" sz="1100" dirty="0" smtClean="0">
                <a:solidFill>
                  <a:srgbClr val="000000"/>
                </a:solidFill>
                <a:latin typeface="Times New Roman"/>
              </a:rPr>
              <a:t>екпіні </a:t>
            </a:r>
            <a:r>
              <a:rPr lang="kk-KZ" sz="1100" dirty="0">
                <a:solidFill>
                  <a:srgbClr val="000000"/>
                </a:solidFill>
                <a:latin typeface="Times New Roman"/>
              </a:rPr>
              <a:t>15-20 м/с. Ауа температурасы түнде </a:t>
            </a:r>
            <a:r>
              <a:rPr lang="kk-KZ" sz="1100" dirty="0" smtClean="0">
                <a:solidFill>
                  <a:srgbClr val="000000"/>
                </a:solidFill>
                <a:latin typeface="Times New Roman"/>
              </a:rPr>
              <a:t>15-17, </a:t>
            </a:r>
            <a:r>
              <a:rPr lang="kk-KZ" sz="1100" dirty="0">
                <a:solidFill>
                  <a:srgbClr val="000000"/>
                </a:solidFill>
                <a:latin typeface="Times New Roman"/>
              </a:rPr>
              <a:t>күндіз 28-30 </a:t>
            </a:r>
            <a:r>
              <a:rPr lang="kk-KZ" sz="1100" dirty="0" smtClean="0">
                <a:solidFill>
                  <a:srgbClr val="000000"/>
                </a:solidFill>
                <a:latin typeface="Times New Roman"/>
              </a:rPr>
              <a:t>градус жылы.</a:t>
            </a:r>
            <a:endParaRPr lang="kk-KZ" sz="1100" dirty="0" smtClean="0">
              <a:solidFill>
                <a:srgbClr val="000000"/>
              </a:solidFill>
              <a:latin typeface="Times New Roman"/>
            </a:endParaRP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18 </a:t>
            </a:r>
            <a:r>
              <a:rPr lang="kk-KZ" sz="1100" b="1" dirty="0" smtClean="0">
                <a:solidFill>
                  <a:srgbClr val="000000"/>
                </a:solidFill>
                <a:latin typeface="Times New Roman" pitchFamily="18" charset="0"/>
                <a:cs typeface="Times New Roman" pitchFamily="18" charset="0"/>
                <a:sym typeface="+mn-ea"/>
              </a:rPr>
              <a:t>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17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18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a:solidFill>
                  <a:srgbClr val="000000"/>
                </a:solidFill>
                <a:latin typeface="Times New Roman"/>
              </a:rPr>
              <a:t>Көшпелі бұлтты, </a:t>
            </a:r>
            <a:r>
              <a:rPr lang="kk-KZ" sz="1100" dirty="0" smtClean="0">
                <a:solidFill>
                  <a:srgbClr val="000000"/>
                </a:solidFill>
                <a:latin typeface="Times New Roman"/>
              </a:rPr>
              <a:t>жауын-шашынсыз. Жел </a:t>
            </a:r>
            <a:r>
              <a:rPr lang="kk-KZ" sz="1100" dirty="0">
                <a:solidFill>
                  <a:srgbClr val="000000"/>
                </a:solidFill>
                <a:latin typeface="Times New Roman"/>
              </a:rPr>
              <a:t>батыстан, </a:t>
            </a:r>
            <a:r>
              <a:rPr lang="kk-KZ" sz="1100" dirty="0" smtClean="0">
                <a:solidFill>
                  <a:srgbClr val="000000"/>
                </a:solidFill>
                <a:latin typeface="Times New Roman"/>
              </a:rPr>
              <a:t>оңтүстік-батыстан </a:t>
            </a:r>
            <a:r>
              <a:rPr lang="kk-KZ" sz="1100" dirty="0">
                <a:solidFill>
                  <a:srgbClr val="000000"/>
                </a:solidFill>
                <a:latin typeface="Times New Roman"/>
              </a:rPr>
              <a:t>соғады, күші </a:t>
            </a:r>
            <a:r>
              <a:rPr lang="kk-KZ" sz="1100" dirty="0" smtClean="0">
                <a:solidFill>
                  <a:srgbClr val="000000"/>
                </a:solidFill>
                <a:latin typeface="Times New Roman"/>
              </a:rPr>
              <a:t>7</a:t>
            </a:r>
            <a:r>
              <a:rPr lang="kk-KZ" sz="1100" dirty="0" smtClean="0">
                <a:solidFill>
                  <a:srgbClr val="000000"/>
                </a:solidFill>
                <a:latin typeface="Times New Roman"/>
              </a:rPr>
              <a:t>-12 </a:t>
            </a:r>
            <a:r>
              <a:rPr lang="kk-KZ" sz="1100" dirty="0">
                <a:solidFill>
                  <a:srgbClr val="000000"/>
                </a:solidFill>
                <a:latin typeface="Times New Roman"/>
              </a:rPr>
              <a:t>м/с. Ауа температурасы түнде </a:t>
            </a:r>
            <a:r>
              <a:rPr lang="kk-KZ" sz="1100" dirty="0" smtClean="0">
                <a:solidFill>
                  <a:srgbClr val="000000"/>
                </a:solidFill>
                <a:latin typeface="Times New Roman"/>
              </a:rPr>
              <a:t>13-15 </a:t>
            </a:r>
            <a:r>
              <a:rPr lang="kk-KZ" sz="1100" dirty="0">
                <a:solidFill>
                  <a:srgbClr val="000000"/>
                </a:solidFill>
                <a:latin typeface="Times New Roman"/>
              </a:rPr>
              <a:t>градус жылы.</a:t>
            </a:r>
          </a:p>
          <a:p>
            <a:pPr lvl="0" indent="108000" algn="just"/>
            <a:endParaRPr lang="kk-KZ" sz="1100" dirty="0" smtClean="0">
              <a:latin typeface="Times New Roman" pitchFamily="18" charset="0"/>
              <a:cs typeface="Times New Roman" pitchFamily="18" charset="0"/>
            </a:endParaRPr>
          </a:p>
          <a:p>
            <a:pPr lvl="0" indent="108000" algn="just"/>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296682"/>
            <a:ext cx="465118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17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18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3203440"/>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032899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№164</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398364601"/>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60302021"/>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55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1074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0,215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61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0,307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0,052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1,075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14 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13 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14 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жаңбыр, найзағай, күндіз бұршақ, </a:t>
            </a:r>
            <a:r>
              <a:rPr lang="kk-KZ" sz="1100" dirty="0" smtClean="0">
                <a:solidFill>
                  <a:srgbClr val="000000"/>
                </a:solidFill>
                <a:latin typeface="Times New Roman"/>
              </a:rPr>
              <a:t>дауыл. </a:t>
            </a:r>
            <a:r>
              <a:rPr lang="kk-KZ" sz="1100" dirty="0">
                <a:solidFill>
                  <a:srgbClr val="000000"/>
                </a:solidFill>
                <a:latin typeface="Times New Roman"/>
              </a:rPr>
              <a:t>Түнде және таңертең тұман. Жел </a:t>
            </a:r>
            <a:r>
              <a:rPr lang="kk-KZ" sz="1100" dirty="0" smtClean="0">
                <a:solidFill>
                  <a:srgbClr val="000000"/>
                </a:solidFill>
                <a:latin typeface="Times New Roman"/>
              </a:rPr>
              <a:t>солтүстіктен, солтүстік-батыстан соғады</a:t>
            </a:r>
            <a:r>
              <a:rPr lang="kk-KZ" sz="1100" dirty="0">
                <a:solidFill>
                  <a:srgbClr val="000000"/>
                </a:solidFill>
                <a:latin typeface="Times New Roman"/>
              </a:rPr>
              <a:t>, күші </a:t>
            </a:r>
            <a:r>
              <a:rPr lang="kk-KZ" sz="1100" dirty="0" smtClean="0">
                <a:solidFill>
                  <a:srgbClr val="000000"/>
                </a:solidFill>
                <a:latin typeface="Times New Roman"/>
              </a:rPr>
              <a:t>9-14 </a:t>
            </a:r>
            <a:r>
              <a:rPr lang="kk-KZ" sz="1100" dirty="0">
                <a:solidFill>
                  <a:srgbClr val="000000"/>
                </a:solidFill>
                <a:latin typeface="Times New Roman"/>
              </a:rPr>
              <a:t>м/с. Ауа температурасы түнде </a:t>
            </a:r>
            <a:r>
              <a:rPr lang="kk-KZ" sz="1100" dirty="0" smtClean="0">
                <a:solidFill>
                  <a:srgbClr val="000000"/>
                </a:solidFill>
                <a:latin typeface="Times New Roman"/>
              </a:rPr>
              <a:t>13-15</a:t>
            </a:r>
            <a:r>
              <a:rPr lang="kk-KZ" sz="1100" dirty="0">
                <a:solidFill>
                  <a:srgbClr val="000000"/>
                </a:solidFill>
                <a:latin typeface="Times New Roman"/>
              </a:rPr>
              <a:t>, күндіз </a:t>
            </a:r>
            <a:r>
              <a:rPr lang="kk-KZ" sz="1100" dirty="0" smtClean="0">
                <a:solidFill>
                  <a:srgbClr val="000000"/>
                </a:solidFill>
                <a:latin typeface="Times New Roman"/>
              </a:rPr>
              <a:t>26-28 градус жылы.</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15 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14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15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жауын-шашынсыз. Жел оңтүстік-батыстан </a:t>
            </a:r>
            <a:r>
              <a:rPr lang="kk-KZ" sz="1100" dirty="0">
                <a:solidFill>
                  <a:srgbClr val="000000"/>
                </a:solidFill>
                <a:latin typeface="Times New Roman"/>
              </a:rPr>
              <a:t>соғады, күші </a:t>
            </a:r>
            <a:r>
              <a:rPr lang="kk-KZ" sz="1100" dirty="0" smtClean="0">
                <a:solidFill>
                  <a:srgbClr val="000000"/>
                </a:solidFill>
                <a:latin typeface="Times New Roman"/>
              </a:rPr>
              <a:t>5-10 </a:t>
            </a:r>
            <a:r>
              <a:rPr lang="kk-KZ" sz="1100" dirty="0">
                <a:solidFill>
                  <a:srgbClr val="000000"/>
                </a:solidFill>
                <a:latin typeface="Times New Roman"/>
              </a:rPr>
              <a:t>м/с. Ауа температурасы түнде </a:t>
            </a:r>
            <a:r>
              <a:rPr lang="kk-KZ" sz="1100" dirty="0" smtClean="0">
                <a:solidFill>
                  <a:srgbClr val="000000"/>
                </a:solidFill>
                <a:latin typeface="Times New Roman"/>
              </a:rPr>
              <a:t>14-16 </a:t>
            </a:r>
            <a:r>
              <a:rPr lang="kk-KZ" sz="1100" dirty="0">
                <a:solidFill>
                  <a:srgbClr val="000000"/>
                </a:solidFill>
                <a:latin typeface="Times New Roman"/>
              </a:rPr>
              <a:t>градус жылы.</a:t>
            </a:r>
          </a:p>
          <a:p>
            <a:pPr lvl="0" indent="108000" algn="just"/>
            <a:endParaRPr lang="kk-KZ" sz="1100" dirty="0" smtClean="0">
              <a:latin typeface="Times New Roman" pitchFamily="18" charset="0"/>
              <a:cs typeface="Times New Roman" pitchFamily="18" charset="0"/>
            </a:endParaRPr>
          </a:p>
          <a:p>
            <a:pPr lvl="0" indent="108000" algn="just"/>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296682"/>
            <a:ext cx="465118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14 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15 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extLst>
      <p:ext uri="{BB962C8B-B14F-4D97-AF65-F5344CB8AC3E}">
        <p14:creationId xmlns:p14="http://schemas.microsoft.com/office/powerpoint/2010/main" val="20034383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42853</TotalTime>
  <Words>790</Words>
  <Application>Microsoft Office PowerPoint</Application>
  <PresentationFormat>Лист A4 (210x297 мм)</PresentationFormat>
  <Paragraphs>137</Paragraphs>
  <Slides>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vt:i4>
      </vt:variant>
    </vt:vector>
  </HeadingPairs>
  <TitlesOfParts>
    <vt:vector size="4" baseType="lpstr">
      <vt:lpstr>Тема Office</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7737</cp:revision>
  <cp:lastPrinted>2021-07-01T03:56:27Z</cp:lastPrinted>
  <dcterms:created xsi:type="dcterms:W3CDTF">2018-03-27T06:03:00Z</dcterms:created>
  <dcterms:modified xsi:type="dcterms:W3CDTF">2026-06-16T06:09:03Z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