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48" y="509"/>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90185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16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16</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564320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17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жел соғады, күші 9-14 м/с. Ауа температурасы түнде 18-20,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18</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18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17-19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55843</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7839</cp:revision>
  <cp:lastPrinted>2025-07-15T07:11:11Z</cp:lastPrinted>
  <dcterms:created xsi:type="dcterms:W3CDTF">2018-03-27T06:03:00Z</dcterms:created>
  <dcterms:modified xsi:type="dcterms:W3CDTF">2026-06-16T06:18:59Z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