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7578465"/>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a:solidFill>
                  <a:srgbClr val="000000"/>
                </a:solidFill>
                <a:latin typeface="Times New Roman" pitchFamily="18" charset="0"/>
                <a:cs typeface="Times New Roman" pitchFamily="18" charset="0"/>
                <a:sym typeface="+mn-ea"/>
              </a:rPr>
              <a:t>Аздаған</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бұлтты</a:t>
            </a:r>
            <a:r>
              <a:rPr lang="kk-KZ" sz="1200" dirty="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sym typeface="+mn-ea"/>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Ауыспалы бағытта жел соғады</a:t>
            </a:r>
            <a:r>
              <a:rPr lang="kk-KZ" sz="1200" kern="1400" dirty="0" smtClean="0">
                <a:solidFill>
                  <a:srgbClr val="000000"/>
                </a:solidFill>
                <a:latin typeface="Times New Roman" panose="02020603050405020304" pitchFamily="18" charset="0"/>
                <a:ea typeface="Times New Roman" panose="02020603050405020304" pitchFamily="18" charset="0"/>
              </a:rPr>
              <a:t>, күші </a:t>
            </a:r>
            <a:r>
              <a:rPr lang="kk-KZ" sz="1200" kern="1400" dirty="0" smtClean="0">
                <a:solidFill>
                  <a:srgbClr val="000000"/>
                </a:solidFill>
                <a:latin typeface="Times New Roman" panose="02020603050405020304" pitchFamily="18" charset="0"/>
                <a:ea typeface="Times New Roman" panose="02020603050405020304" pitchFamily="18" charset="0"/>
              </a:rPr>
              <a:t>1-6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30-32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18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0-5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26414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маусымда </a:t>
            </a:r>
            <a:r>
              <a:rPr lang="kk-KZ" sz="1200" dirty="0" smtClean="0">
                <a:solidFill>
                  <a:prstClr val="black"/>
                </a:solidFill>
                <a:latin typeface="Times New Roman" panose="02020603050405020304" pitchFamily="18" charset="0"/>
                <a:cs typeface="Times New Roman" panose="02020603050405020304" pitchFamily="18" charset="0"/>
              </a:rPr>
              <a:t>күндіз, 17 </a:t>
            </a:r>
            <a:r>
              <a:rPr lang="kk-KZ" sz="1200" dirty="0">
                <a:solidFill>
                  <a:prstClr val="black"/>
                </a:solidFill>
                <a:latin typeface="Times New Roman" panose="02020603050405020304" pitchFamily="18" charset="0"/>
                <a:cs typeface="Times New Roman" panose="02020603050405020304" pitchFamily="18" charset="0"/>
              </a:rPr>
              <a:t>маусымда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47243</TotalTime>
  <Words>527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6978</cp:revision>
  <cp:lastPrinted>2021-07-01T07:38:07Z</cp:lastPrinted>
  <dcterms:created xsi:type="dcterms:W3CDTF">2018-03-27T06:03:00Z</dcterms:created>
  <dcterms:modified xsi:type="dcterms:W3CDTF">2026-06-16T07:28:02Z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