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014019"/>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sz="1200" b="1" dirty="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17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таңертең және күндіз кей уақыттарда жаңбыр, найзағай, бұршақ. Солтүстік-шығыстан жел соғады, күші 5-10 м/с. Ауа температурасы түнде 18-20 градус жылы, күндіз 31-33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18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17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18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8641468"/>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28322</TotalTime>
  <Words>602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5332</cp:revision>
  <cp:lastPrinted>2021-07-01T07:38:07Z</cp:lastPrinted>
  <dcterms:created xsi:type="dcterms:W3CDTF">2018-03-27T06:03:00Z</dcterms:created>
  <dcterms:modified xsi:type="dcterms:W3CDTF">2026-06-16T08:03:18Z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