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167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16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76406098"/>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17</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16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17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жаңбыр, найзағай, күндіз бұршақ. Оңтүстік-шығыстан жел соғады, күші 9-14 м/с. Ауа температурасы түнде 16-18, күндіз 26-28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18</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17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18</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a:t>
            </a:r>
            <a:r>
              <a:rPr lang="kk-KZ" sz="1100" smtClean="0">
                <a:latin typeface="Times New Roman" pitchFamily="18" charset="0"/>
                <a:cs typeface="Times New Roman" pitchFamily="18" charset="0"/>
              </a:rPr>
              <a:t>Солтүстік-шығыстан, шығыстан </a:t>
            </a:r>
            <a:r>
              <a:rPr lang="kk-KZ" sz="1100" dirty="0">
                <a:latin typeface="Times New Roman" pitchFamily="18" charset="0"/>
                <a:cs typeface="Times New Roman" pitchFamily="18" charset="0"/>
              </a:rPr>
              <a:t>жел соғады, күші 9-14 м/с. Ауа температурасы 15-17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17</a:t>
            </a:r>
            <a:r>
              <a:rPr lang="kk-KZ" sz="1100" dirty="0">
                <a:solidFill>
                  <a:schemeClr val="tx1"/>
                </a:solidFill>
                <a:latin typeface="Times New Roman" pitchFamily="18" charset="0"/>
                <a:cs typeface="Times New Roman" pitchFamily="18" charset="0"/>
              </a:rPr>
              <a:t> маусымға, 18 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18561</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8155</cp:revision>
  <cp:lastPrinted>2021-07-01T03:56:27Z</cp:lastPrinted>
  <dcterms:created xsi:type="dcterms:W3CDTF">2018-03-27T06:03:00Z</dcterms:created>
  <dcterms:modified xsi:type="dcterms:W3CDTF">2026-06-16T07:03:48Z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