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29600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17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м/с. Ауа температурасы түнде 16-18, күндіз 31-33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0080" y="346787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3891" y="2540885"/>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3597102701"/>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kk-KZ"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25347</TotalTime>
  <Words>624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Аяла Назарханова Сымбатқызы</cp:lastModifiedBy>
  <cp:revision>4834</cp:revision>
  <cp:lastPrinted>2021-07-01T03:56:27Z</cp:lastPrinted>
  <dcterms:created xsi:type="dcterms:W3CDTF">2018-03-27T06:03:00Z</dcterms:created>
  <dcterms:modified xsi:type="dcterms:W3CDTF">2026-06-16T06:06:46Z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