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32"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17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16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17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және таңертең жаңбыр</a:t>
            </a:r>
            <a:r>
              <a:rPr lang="kk-KZ" sz="1200" dirty="0" smtClean="0">
                <a:latin typeface="Times New Roman" pitchFamily="18" charset="0"/>
                <a:cs typeface="Times New Roman" pitchFamily="18" charset="0"/>
              </a:rPr>
              <a:t>, найзағай.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4-9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күндіз 32-34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18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17 маусым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18 </a:t>
            </a:r>
            <a:r>
              <a:rPr lang="ru-RU" sz="1200" b="1" dirty="0" err="1" smtClean="0">
                <a:latin typeface="Times New Roman" pitchFamily="18" charset="0"/>
                <a:ea typeface="Times New Roman KZ" pitchFamily="18" charset="0"/>
                <a:cs typeface="Times New Roman" pitchFamily="18" charset="0"/>
              </a:rPr>
              <a:t>маусым</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5-10 м/с. Ауа температурасы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маусым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2002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92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0,45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400" b="1" i="1" smtClean="0">
                <a:solidFill>
                  <a:srgbClr val="000000"/>
                </a:solidFill>
                <a:latin typeface="Times New Roman" panose="02020603050405020304" pitchFamily="18" charset="0"/>
                <a:cs typeface="Times New Roman" panose="02020603050405020304" pitchFamily="18" charset="0"/>
              </a:rPr>
              <a:t>:  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22921</TotalTime>
  <Words>526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5924</cp:revision>
  <cp:lastPrinted>2021-07-01T03:56:27Z</cp:lastPrinted>
  <dcterms:created xsi:type="dcterms:W3CDTF">2018-03-27T06:03:00Z</dcterms:created>
  <dcterms:modified xsi:type="dcterms:W3CDTF">2026-06-16T07:39:19Z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