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5641317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№120</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47446709"/>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Солтүстік-батыстан соғатын жел оңтүстік-шығысқа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екпіні 15-20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21</a:t>
            </a:r>
            <a:r>
              <a:rPr lang="kk-KZ" sz="1100" dirty="0" smtClean="0">
                <a:latin typeface="Times New Roman" pitchFamily="18" charset="0"/>
                <a:cs typeface="Times New Roman" pitchFamily="18" charset="0"/>
              </a:rPr>
              <a:t>-23,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14330</TotalTime>
  <Words>549</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4216</cp:revision>
  <cp:lastPrinted>2021-07-01T03:56:27Z</cp:lastPrinted>
  <dcterms:created xsi:type="dcterms:W3CDTF">2018-03-27T06:03:00Z</dcterms:created>
  <dcterms:modified xsi:type="dcterms:W3CDTF">2026-06-16T07:14:09Z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