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35924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кей уақыттарда жаңбыр, найзағай, бұршақ. Солтүстік-шығыстан жел соғады, күші 5-10 м/с. Ауа температурасы түнде 18-20 градус жылы, күндіз 31-33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18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02926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25741</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5237</cp:revision>
  <cp:lastPrinted>2021-07-01T03:56:27Z</cp:lastPrinted>
  <dcterms:created xsi:type="dcterms:W3CDTF">2018-03-27T06:03:00Z</dcterms:created>
  <dcterms:modified xsi:type="dcterms:W3CDTF">2026-06-16T08:03:30Z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