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60098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жаңбыр, найзағай.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3-8</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21-23 градус жылы, күндіз қатты ыстық 34-36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18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kk-KZ" altLang="en-US" sz="1200" b="1"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343423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28307</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5294</cp:revision>
  <cp:lastPrinted>2021-07-01T07:38:07Z</cp:lastPrinted>
  <dcterms:created xsi:type="dcterms:W3CDTF">2018-03-27T06:03:00Z</dcterms:created>
  <dcterms:modified xsi:type="dcterms:W3CDTF">2026-06-16T08:06:30Z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