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768991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небольшой дождь, гроза, днем дождь, гроза. Ветер юго-восточный 9-14, днем порывы 15 м/с. Температура воздуха ночью 16-18, днем 27-29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20-22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48382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28531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4374</cp:revision>
  <cp:lastPrinted>2021-07-01T03:56:27Z</cp:lastPrinted>
  <dcterms:created xsi:type="dcterms:W3CDTF">2018-03-27T06:03:00Z</dcterms:created>
  <dcterms:modified xsi:type="dcterms:W3CDTF">2026-06-16T06:13:56Z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