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61944986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№167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17 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временами дождь, гроза, днем град. Ветер северо-западный 7-12 м/с. Температура воздуха ночью 20-22 тепла, днем сильная жара 35-37 градусов.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18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1859008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5924</TotalTime>
  <Words>560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1197</cp:revision>
  <cp:lastPrinted>2021-07-01T03:56:27Z</cp:lastPrinted>
  <dcterms:created xsi:type="dcterms:W3CDTF">2024-09-22T07:48:17Z</dcterms:created>
  <dcterms:modified xsi:type="dcterms:W3CDTF">2026-06-16T08:00:02Z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