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269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5-10 м/с.  Температура воздуха ночью 16-18,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67743" y="23331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340060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29388</TotalTime>
  <Words>650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4977</cp:revision>
  <cp:lastPrinted>2026-04-01T06:23:53Z</cp:lastPrinted>
  <dcterms:created xsi:type="dcterms:W3CDTF">2018-03-27T06:03:00Z</dcterms:created>
  <dcterms:modified xsi:type="dcterms:W3CDTF">2026-06-16T06:06:48Z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