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42307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 до 20 ч. 17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4-9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18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71836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17 июня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36358</TotalTime>
  <Words>585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5790</cp:revision>
  <cp:lastPrinted>2025-12-12T07:56:19Z</cp:lastPrinted>
  <dcterms:created xsi:type="dcterms:W3CDTF">2018-03-27T06:03:00Z</dcterms:created>
  <dcterms:modified xsi:type="dcterms:W3CDTF">2026-06-16T07:10:09Z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