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48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066005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восточный 9-14 м/с. Температура воздуха ночью 18-20, днем 30-32 тепла..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18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17-19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606431"/>
              </p:ext>
            </p:extLst>
          </p:nvPr>
        </p:nvGraphicFramePr>
        <p:xfrm>
          <a:off x="5331722" y="3714952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59919</TotalTime>
  <Words>637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8213</cp:revision>
  <cp:lastPrinted>2025-08-12T06:13:34Z</cp:lastPrinted>
  <dcterms:created xsi:type="dcterms:W3CDTF">2018-03-27T06:03:00Z</dcterms:created>
  <dcterms:modified xsi:type="dcterms:W3CDTF">2026-06-16T06:18:56Z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