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167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17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16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17 июня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днем небольшой дождь, гроза</a:t>
            </a:r>
            <a:r>
              <a:rPr lang="ru-RU" dirty="0">
                <a:solidFill>
                  <a:schemeClr val="tx1"/>
                </a:solidFill>
              </a:rPr>
              <a:t>. Ветер юго-западный 3-8, днем порывы 1</a:t>
            </a:r>
            <a:r>
              <a:rPr lang="kk-KZ" dirty="0">
                <a:solidFill>
                  <a:schemeClr val="tx1"/>
                </a:solidFill>
              </a:rPr>
              <a:t>3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21-23 тепла, днем сильная жара </a:t>
            </a:r>
            <a:r>
              <a:rPr lang="kk-KZ" dirty="0">
                <a:solidFill>
                  <a:schemeClr val="tx1"/>
                </a:solidFill>
              </a:rPr>
              <a:t>33-35</a:t>
            </a:r>
            <a:r>
              <a:rPr lang="ru-RU" dirty="0">
                <a:solidFill>
                  <a:schemeClr val="tx1"/>
                </a:solidFill>
              </a:rPr>
              <a:t> градусов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18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17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18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20-22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31096"/>
              </p:ext>
            </p:extLst>
          </p:nvPr>
        </p:nvGraphicFramePr>
        <p:xfrm>
          <a:off x="4835525" y="4248150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29905</TotalTime>
  <Words>796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7343</cp:revision>
  <cp:lastPrinted>2021-07-01T09:11:30Z</cp:lastPrinted>
  <dcterms:created xsi:type="dcterms:W3CDTF">2018-03-27T06:03:00Z</dcterms:created>
  <dcterms:modified xsi:type="dcterms:W3CDTF">2026-06-16T06:16:02Z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