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84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4398001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17568767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кратковременный дождь, гроза. Ветер северо-западный с переходом на юго-восточный 8-13, днем порывы 15-20 м/с. Температура воздуха ночью 18-20, днем 33-35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14416</TotalTime>
  <Words>608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4120</cp:revision>
  <cp:lastPrinted>2021-07-01T03:56:27Z</cp:lastPrinted>
  <dcterms:created xsi:type="dcterms:W3CDTF">2018-03-27T06:03:00Z</dcterms:created>
  <dcterms:modified xsi:type="dcterms:W3CDTF">2026-06-16T07:08:46Z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