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657785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днем кратковременный дождь, гроза.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 Температура воздуха ночью 10-12,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707" y="34235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29517" y="249536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777885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22076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4429</cp:revision>
  <cp:lastPrinted>2021-10-14T11:15:53Z</cp:lastPrinted>
  <dcterms:created xsi:type="dcterms:W3CDTF">2018-03-27T06:03:00Z</dcterms:created>
  <dcterms:modified xsi:type="dcterms:W3CDTF">2026-06-16T07:14:40Z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